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C4C162-CBF9-487F-8B03-C59443971091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E4C5F-7EE0-486B-8227-3D7045D0BB9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инат Наилевич\Downloads\весна.jpg"/>
          <p:cNvPicPr>
            <a:picLocks noChangeAspect="1" noChangeArrowheads="1"/>
          </p:cNvPicPr>
          <p:nvPr/>
        </p:nvPicPr>
        <p:blipFill>
          <a:blip r:embed="rId2"/>
          <a:srcRect b="7164"/>
          <a:stretch>
            <a:fillRect/>
          </a:stretch>
        </p:blipFill>
        <p:spPr bwMode="auto">
          <a:xfrm>
            <a:off x="357158" y="500042"/>
            <a:ext cx="4101984" cy="2786082"/>
          </a:xfrm>
          <a:prstGeom prst="rect">
            <a:avLst/>
          </a:prstGeom>
          <a:noFill/>
        </p:spPr>
      </p:pic>
      <p:pic>
        <p:nvPicPr>
          <p:cNvPr id="1027" name="Picture 3" descr="C:\Users\Ринат Наилевич\Downloads\зим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500042"/>
            <a:ext cx="3971923" cy="2786082"/>
          </a:xfrm>
          <a:prstGeom prst="rect">
            <a:avLst/>
          </a:prstGeom>
          <a:noFill/>
        </p:spPr>
      </p:pic>
      <p:pic>
        <p:nvPicPr>
          <p:cNvPr id="1028" name="Picture 4" descr="C:\Users\Ринат Наилевич\Downloads\лет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500438"/>
            <a:ext cx="4000528" cy="2857520"/>
          </a:xfrm>
          <a:prstGeom prst="rect">
            <a:avLst/>
          </a:prstGeom>
          <a:noFill/>
        </p:spPr>
      </p:pic>
      <p:pic>
        <p:nvPicPr>
          <p:cNvPr id="1029" name="Picture 5" descr="C:\Users\Ринат Наилевич\Downloads\осен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429000"/>
            <a:ext cx="4129570" cy="292895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71604" y="2786058"/>
            <a:ext cx="6072230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a-RU" sz="4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Йылдың һәр миҙгеле үҙенсә матур</a:t>
            </a:r>
            <a:endParaRPr lang="ru-RU" sz="4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ba-RU" dirty="0" smtClean="0"/>
              <a:t>Һүҙлек эше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a-RU" b="1" dirty="0" smtClean="0"/>
              <a:t>Хуш еҫ – тәмле еҫ; душистый запах</a:t>
            </a:r>
            <a:endParaRPr lang="ru-RU" dirty="0" smtClean="0"/>
          </a:p>
          <a:p>
            <a:r>
              <a:rPr lang="ba-RU" b="1" dirty="0" smtClean="0"/>
              <a:t>Борғо – горн</a:t>
            </a:r>
            <a:endParaRPr lang="ru-RU" dirty="0" smtClean="0"/>
          </a:p>
          <a:p>
            <a:r>
              <a:rPr lang="ba-RU" b="1" dirty="0" smtClean="0"/>
              <a:t>Тәжрибә – опыт</a:t>
            </a:r>
            <a:endParaRPr lang="ru-RU" dirty="0" smtClean="0"/>
          </a:p>
          <a:p>
            <a:r>
              <a:rPr lang="ba-RU" b="1" dirty="0" smtClean="0"/>
              <a:t>Сарсау – ныҡ һыуһау; сильно жаждать</a:t>
            </a:r>
            <a:endParaRPr lang="ru-RU" dirty="0" smtClean="0"/>
          </a:p>
          <a:p>
            <a:r>
              <a:rPr lang="ba-RU" b="1" dirty="0" smtClean="0"/>
              <a:t>Ҡура – аҙбар, һарай; хлев, сарай</a:t>
            </a:r>
            <a:endParaRPr lang="ru-RU" dirty="0" smtClean="0"/>
          </a:p>
          <a:p>
            <a:r>
              <a:rPr lang="ba-RU" b="1" dirty="0" smtClean="0"/>
              <a:t>Һый – угощение</a:t>
            </a:r>
            <a:endParaRPr lang="ru-RU" dirty="0" smtClean="0"/>
          </a:p>
          <a:p>
            <a:r>
              <a:rPr lang="ba-RU" b="1" dirty="0" smtClean="0"/>
              <a:t>Муллыҡ – байлыҡ; благосостояние</a:t>
            </a:r>
            <a:endParaRPr lang="ru-RU" dirty="0" smtClean="0"/>
          </a:p>
          <a:p>
            <a:r>
              <a:rPr lang="ba-RU" b="1" dirty="0" smtClean="0"/>
              <a:t>Егәрле – эшсән; трудолюбивый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инат Наилевич\Downloads\осень 2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b="1093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pPr algn="ctr">
              <a:buNone/>
            </a:pPr>
            <a:endParaRPr lang="ba-RU" dirty="0" smtClean="0"/>
          </a:p>
          <a:p>
            <a:pPr>
              <a:buNone/>
            </a:pPr>
            <a:r>
              <a:rPr lang="ba-RU" dirty="0" smtClean="0"/>
              <a:t>	</a:t>
            </a: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Көҙгө </a:t>
            </a: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урман.Ағастарҙан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	Алтын </a:t>
            </a: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япраҡ ҡойола.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	Зәңгәр </a:t>
            </a: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күктән </a:t>
            </a:r>
            <a:r>
              <a:rPr lang="ba-RU" sz="4000" u="sng" dirty="0" smtClean="0">
                <a:latin typeface="Times New Roman" pitchFamily="18" charset="0"/>
                <a:cs typeface="Times New Roman" pitchFamily="18" charset="0"/>
              </a:rPr>
              <a:t>парашюттар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a-RU" sz="4000" u="sng" dirty="0" smtClean="0">
                <a:latin typeface="Times New Roman" pitchFamily="18" charset="0"/>
                <a:cs typeface="Times New Roman" pitchFamily="18" charset="0"/>
              </a:rPr>
              <a:t>Төшкән </a:t>
            </a:r>
            <a:r>
              <a:rPr lang="ba-RU" sz="4000" u="sng" dirty="0" smtClean="0">
                <a:latin typeface="Times New Roman" pitchFamily="18" charset="0"/>
                <a:cs typeface="Times New Roman" pitchFamily="18" charset="0"/>
              </a:rPr>
              <a:t>кеүек</a:t>
            </a: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 тойола.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А.Йәғәфәрова)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Ринат Наилевич\Downloads\зима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500042"/>
            <a:ext cx="64294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sz="4000" dirty="0">
                <a:latin typeface="Times New Roman" pitchFamily="18" charset="0"/>
                <a:cs typeface="Times New Roman" pitchFamily="18" charset="0"/>
              </a:rPr>
              <a:t>Выжлап саңғы шыуабыҙ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a-RU" sz="4000" u="sng" dirty="0">
                <a:latin typeface="Times New Roman" pitchFamily="18" charset="0"/>
                <a:cs typeface="Times New Roman" pitchFamily="18" charset="0"/>
              </a:rPr>
              <a:t>Мамыҡтай</a:t>
            </a:r>
            <a:r>
              <a:rPr lang="ba-RU" sz="4000" dirty="0">
                <a:latin typeface="Times New Roman" pitchFamily="18" charset="0"/>
                <a:cs typeface="Times New Roman" pitchFamily="18" charset="0"/>
              </a:rPr>
              <a:t> ҡар өҫтөндә.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a-RU" sz="4000" dirty="0">
                <a:latin typeface="Times New Roman" pitchFamily="18" charset="0"/>
                <a:cs typeface="Times New Roman" pitchFamily="18" charset="0"/>
              </a:rPr>
              <a:t>Һеҙ ҙә саңғы шыуығыҙ,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a-RU" sz="4000" dirty="0">
                <a:latin typeface="Times New Roman" pitchFamily="18" charset="0"/>
                <a:cs typeface="Times New Roman" pitchFamily="18" charset="0"/>
              </a:rPr>
              <a:t>Саңғы тәнгә көс бирә!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a-RU" sz="40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ba-RU" sz="4000" dirty="0" smtClean="0">
                <a:latin typeface="Times New Roman" pitchFamily="18" charset="0"/>
                <a:cs typeface="Times New Roman" pitchFamily="18" charset="0"/>
              </a:rPr>
              <a:t>  (  </a:t>
            </a:r>
            <a:r>
              <a:rPr lang="ba-RU" sz="4000" dirty="0">
                <a:latin typeface="Times New Roman" pitchFamily="18" charset="0"/>
                <a:cs typeface="Times New Roman" pitchFamily="18" charset="0"/>
              </a:rPr>
              <a:t>Ғ.Ғүмәр)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785793"/>
          <a:ext cx="7572428" cy="5214975"/>
        </p:xfrm>
        <a:graphic>
          <a:graphicData uri="http://schemas.openxmlformats.org/drawingml/2006/table">
            <a:tbl>
              <a:tblPr/>
              <a:tblGrid>
                <a:gridCol w="3785770"/>
                <a:gridCol w="3786658"/>
              </a:tblGrid>
              <a:tr h="521498">
                <a:tc gridSpan="2">
                  <a:txBody>
                    <a:bodyPr/>
                    <a:lstStyle/>
                    <a:p>
                      <a:pPr marR="6350" algn="ctr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Сағыштырыу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498">
                <a:tc>
                  <a:txBody>
                    <a:bodyPr/>
                    <a:lstStyle/>
                    <a:p>
                      <a:pPr marR="6350" algn="ctr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Һүҙҙәр ярҙамында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" algn="ctr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Ялғауҙар ярҙамында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979">
                <a:tc>
                  <a:txBody>
                    <a:bodyPr/>
                    <a:lstStyle/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кеүек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һымаҡ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шикелле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әйтерһең дә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гүйә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төҫлө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ише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булып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-дай/-дәй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-тай/-тәй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-лай/-ләй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350" algn="just">
                        <a:spcAft>
                          <a:spcPts val="0"/>
                        </a:spcAft>
                      </a:pPr>
                      <a:r>
                        <a:rPr lang="ba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-ҙай/-ҙәй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101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Һүҙлек эше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Ринат Наилевич</dc:creator>
  <cp:lastModifiedBy>Ринат Наилевич</cp:lastModifiedBy>
  <cp:revision>4</cp:revision>
  <dcterms:created xsi:type="dcterms:W3CDTF">2015-05-20T18:42:10Z</dcterms:created>
  <dcterms:modified xsi:type="dcterms:W3CDTF">2015-05-20T19:13:06Z</dcterms:modified>
</cp:coreProperties>
</file>